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6" r:id="rId2"/>
    <p:sldId id="257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13" r:id="rId39"/>
    <p:sldId id="314" r:id="rId40"/>
    <p:sldId id="312" r:id="rId41"/>
    <p:sldId id="315" r:id="rId42"/>
    <p:sldId id="316" r:id="rId43"/>
    <p:sldId id="317" r:id="rId44"/>
    <p:sldId id="318" r:id="rId45"/>
    <p:sldId id="319" r:id="rId46"/>
    <p:sldId id="320" r:id="rId47"/>
    <p:sldId id="321" r:id="rId48"/>
    <p:sldId id="276" r:id="rId49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F35F"/>
    <a:srgbClr val="2CF311"/>
    <a:srgbClr val="AAF4C3"/>
    <a:srgbClr val="FFFD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120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-1284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9109565C-6BFB-46F5-B039-8127E8E1436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443324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7AEF51C8-04DC-4F30-94DA-0201F6FFE4A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49672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597C0CA9-6E67-4963-B489-7190A986D351}" type="slidenum">
              <a:rPr lang="en-US" altLang="zh-CN"/>
              <a:pPr>
                <a:spcBef>
                  <a:spcPct val="0"/>
                </a:spcBef>
              </a:pPr>
              <a:t>1</a:t>
            </a:fld>
            <a:endParaRPr lang="en-US" altLang="zh-CN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808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EF51C8-04DC-4F30-94DA-0201F6FFE4AB}" type="slidenum">
              <a:rPr lang="en-US" altLang="zh-CN" smtClean="0"/>
              <a:pPr>
                <a:defRPr/>
              </a:pPr>
              <a:t>16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7243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封面标题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8" y="6019800"/>
            <a:ext cx="8477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 userDrawn="1"/>
        </p:nvSpPr>
        <p:spPr bwMode="auto">
          <a:xfrm>
            <a:off x="6199188" y="6034088"/>
            <a:ext cx="28336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1600">
                <a:latin typeface="Futured" pitchFamily="34" charset="0"/>
              </a:rPr>
              <a:t>Designer:S.G.C.chen8332</a:t>
            </a:r>
          </a:p>
        </p:txBody>
      </p:sp>
      <p:sp>
        <p:nvSpPr>
          <p:cNvPr id="4" name="Text Box 6"/>
          <p:cNvSpPr txBox="1">
            <a:spLocks noChangeArrowheads="1"/>
          </p:cNvSpPr>
          <p:nvPr userDrawn="1"/>
        </p:nvSpPr>
        <p:spPr bwMode="auto">
          <a:xfrm>
            <a:off x="6229350" y="6318250"/>
            <a:ext cx="2774950" cy="290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1300" smtClean="0">
                <a:latin typeface="方正大黑简体" pitchFamily="2" charset="-122"/>
                <a:ea typeface="方正大黑简体" pitchFamily="2" charset="-122"/>
              </a:rPr>
              <a:t>海   </a:t>
            </a:r>
            <a:r>
              <a:rPr lang="en-US" altLang="zh-CN" sz="1300" smtClean="0">
                <a:latin typeface="方正大黑简体" pitchFamily="2" charset="-122"/>
                <a:ea typeface="方正大黑简体" pitchFamily="2" charset="-122"/>
              </a:rPr>
              <a:t>.  </a:t>
            </a:r>
            <a:r>
              <a:rPr lang="zh-CN" altLang="en-US" sz="1300" smtClean="0">
                <a:latin typeface="方正大黑简体" pitchFamily="2" charset="-122"/>
                <a:ea typeface="方正大黑简体" pitchFamily="2" charset="-122"/>
              </a:rPr>
              <a:t>水   </a:t>
            </a:r>
            <a:r>
              <a:rPr lang="en-US" altLang="zh-CN" sz="1300" smtClean="0">
                <a:latin typeface="方正大黑简体" pitchFamily="2" charset="-122"/>
                <a:ea typeface="方正大黑简体" pitchFamily="2" charset="-122"/>
              </a:rPr>
              <a:t>.  </a:t>
            </a:r>
            <a:r>
              <a:rPr lang="zh-CN" altLang="en-US" sz="1300" smtClean="0">
                <a:latin typeface="方正大黑简体" pitchFamily="2" charset="-122"/>
                <a:ea typeface="方正大黑简体" pitchFamily="2" charset="-122"/>
              </a:rPr>
              <a:t>正  </a:t>
            </a:r>
            <a:r>
              <a:rPr lang="en-US" altLang="zh-CN" sz="1300" smtClean="0">
                <a:latin typeface="方正大黑简体" pitchFamily="2" charset="-122"/>
                <a:ea typeface="方正大黑简体" pitchFamily="2" charset="-122"/>
              </a:rPr>
              <a:t>.  </a:t>
            </a:r>
            <a:r>
              <a:rPr lang="zh-CN" altLang="en-US" sz="1300" smtClean="0">
                <a:latin typeface="方正大黑简体" pitchFamily="2" charset="-122"/>
                <a:ea typeface="方正大黑简体" pitchFamily="2" charset="-122"/>
              </a:rPr>
              <a:t>蓝   </a:t>
            </a:r>
            <a:r>
              <a:rPr lang="en-US" altLang="zh-CN" sz="1300" smtClean="0">
                <a:latin typeface="方正大黑简体" pitchFamily="2" charset="-122"/>
                <a:ea typeface="方正大黑简体" pitchFamily="2" charset="-122"/>
              </a:rPr>
              <a:t>.  </a:t>
            </a:r>
            <a:r>
              <a:rPr lang="zh-CN" altLang="en-US" sz="1300" smtClean="0">
                <a:latin typeface="方正大黑简体" pitchFamily="2" charset="-122"/>
                <a:ea typeface="方正大黑简体" pitchFamily="2" charset="-122"/>
              </a:rPr>
              <a:t>作   </a:t>
            </a:r>
            <a:r>
              <a:rPr lang="en-US" altLang="zh-CN" sz="1300" smtClean="0">
                <a:latin typeface="方正大黑简体" pitchFamily="2" charset="-122"/>
                <a:ea typeface="方正大黑简体" pitchFamily="2" charset="-122"/>
              </a:rPr>
              <a:t>.  </a:t>
            </a:r>
            <a:r>
              <a:rPr lang="zh-CN" altLang="en-US" sz="1300" smtClean="0">
                <a:latin typeface="方正大黑简体" pitchFamily="2" charset="-122"/>
                <a:ea typeface="方正大黑简体" pitchFamily="2" charset="-122"/>
              </a:rPr>
              <a:t>品</a:t>
            </a:r>
          </a:p>
        </p:txBody>
      </p:sp>
      <p:pic>
        <p:nvPicPr>
          <p:cNvPr id="5" name="Picture 9" descr="内页-底图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23"/>
          <p:cNvGrpSpPr>
            <a:grpSpLocks/>
          </p:cNvGrpSpPr>
          <p:nvPr userDrawn="1"/>
        </p:nvGrpSpPr>
        <p:grpSpPr bwMode="auto">
          <a:xfrm>
            <a:off x="8345488" y="6191250"/>
            <a:ext cx="798512" cy="396875"/>
            <a:chOff x="5257" y="3900"/>
            <a:chExt cx="503" cy="250"/>
          </a:xfrm>
        </p:grpSpPr>
        <p:pic>
          <p:nvPicPr>
            <p:cNvPr id="7" name="Picture 21" descr="内页-页码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" y="3900"/>
              <a:ext cx="50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22">
              <a:hlinkClick r:id="" action="ppaction://hlinkshowjump?jump=nextslide"/>
            </p:cNvPr>
            <p:cNvSpPr txBox="1">
              <a:spLocks noChangeArrowheads="1"/>
            </p:cNvSpPr>
            <p:nvPr userDrawn="1"/>
          </p:nvSpPr>
          <p:spPr bwMode="auto">
            <a:xfrm>
              <a:off x="5307" y="3936"/>
              <a:ext cx="453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1300">
                  <a:latin typeface="Babylon5" pitchFamily="2" charset="0"/>
                </a:rPr>
                <a:t>NEXT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114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3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37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封面-色块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2538413" y="3252788"/>
            <a:ext cx="4191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600">
                <a:latin typeface="Franklin Gothic Demi" panose="020B0703020102020204" pitchFamily="34" charset="0"/>
              </a:rPr>
              <a:t>http://www.homeppt.com</a:t>
            </a:r>
          </a:p>
        </p:txBody>
      </p:sp>
      <p:sp>
        <p:nvSpPr>
          <p:cNvPr id="1037" name="Text Box 13"/>
          <p:cNvSpPr txBox="1">
            <a:spLocks noChangeArrowheads="1"/>
          </p:cNvSpPr>
          <p:nvPr userDrawn="1"/>
        </p:nvSpPr>
        <p:spPr bwMode="auto">
          <a:xfrm>
            <a:off x="3573463" y="2994025"/>
            <a:ext cx="2774950" cy="290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CN" sz="1300" smtClean="0">
                <a:latin typeface="方正大黑简体" pitchFamily="2" charset="-122"/>
                <a:ea typeface="方正大黑简体" pitchFamily="2" charset="-122"/>
              </a:rPr>
              <a:t>HOMEPPT</a:t>
            </a:r>
            <a:endParaRPr lang="zh-CN" altLang="en-US" sz="1300" smtClean="0">
              <a:latin typeface="方正大黑简体" pitchFamily="2" charset="-122"/>
              <a:ea typeface="方正大黑简体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3" r:id="rId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6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6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6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40"/>
                            </p:stCondLst>
                            <p:childTnLst>
                              <p:par>
                                <p:cTn id="11" presetID="26" presetClass="emph" presetSubtype="0" repeatCount="indefinite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10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2" grpId="0"/>
      <p:bldP spid="1037" grpId="0"/>
      <p:bldP spid="1037" grpId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122" name="รูปภาพ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38" y="2894013"/>
            <a:ext cx="4381500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กล่องข้อความ 2"/>
          <p:cNvSpPr txBox="1">
            <a:spLocks noChangeArrowheads="1"/>
          </p:cNvSpPr>
          <p:nvPr/>
        </p:nvSpPr>
        <p:spPr bwMode="auto">
          <a:xfrm>
            <a:off x="569119" y="447291"/>
            <a:ext cx="78819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th-TH" altLang="th-TH" sz="60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การเขียนบทความวิจัย</a:t>
            </a:r>
            <a:endParaRPr lang="th-TH" altLang="th-TH" sz="6000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4" name="ชื่อเรื่องรอง 2"/>
          <p:cNvSpPr txBox="1">
            <a:spLocks/>
          </p:cNvSpPr>
          <p:nvPr/>
        </p:nvSpPr>
        <p:spPr>
          <a:xfrm>
            <a:off x="2743200" y="5937250"/>
            <a:ext cx="6400800" cy="7747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>
              <a:buFontTx/>
              <a:buNone/>
              <a:defRPr/>
            </a:pPr>
            <a:r>
              <a:rPr lang="th-TH" sz="2800" b="1" kern="0" smtClean="0"/>
              <a:t>รอง</a:t>
            </a:r>
            <a:r>
              <a:rPr lang="th-TH" sz="2800" b="1" kern="0" smtClean="0"/>
              <a:t>ศาสตราจารย์ </a:t>
            </a:r>
            <a:r>
              <a:rPr lang="th-TH" sz="2800" b="1" kern="0" dirty="0" smtClean="0"/>
              <a:t>ดร.ทับทิมทอง  กอบัวแก้ว</a:t>
            </a:r>
          </a:p>
          <a:p>
            <a:pPr marL="0" indent="0" algn="r">
              <a:buFontTx/>
              <a:buNone/>
              <a:defRPr/>
            </a:pPr>
            <a:r>
              <a:rPr lang="th-TH" sz="2800" b="1" kern="0" dirty="0" smtClean="0"/>
              <a:t>คณะครุศาสตร์ มหาวิทยาลัยราช</a:t>
            </a:r>
            <a:r>
              <a:rPr lang="th-TH" sz="2800" b="1" kern="0" dirty="0" err="1" smtClean="0"/>
              <a:t>ภัฏ</a:t>
            </a:r>
            <a:r>
              <a:rPr lang="th-TH" sz="2800" b="1" kern="0" dirty="0" smtClean="0"/>
              <a:t>สวน</a:t>
            </a:r>
            <a:r>
              <a:rPr lang="th-TH" sz="2800" b="1" kern="0" dirty="0" err="1" smtClean="0"/>
              <a:t>สุนัน</a:t>
            </a:r>
            <a:r>
              <a:rPr lang="th-TH" sz="2800" b="1" kern="0" dirty="0" smtClean="0"/>
              <a:t>ทา</a:t>
            </a:r>
            <a:endParaRPr lang="th-TH" sz="2800" b="1" kern="0" dirty="0"/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834" y="1588817"/>
            <a:ext cx="7370332" cy="3869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1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8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3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60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69"/>
          <a:stretch/>
        </p:blipFill>
        <p:spPr>
          <a:xfrm>
            <a:off x="0" y="0"/>
            <a:ext cx="9144000" cy="1126836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6836"/>
            <a:ext cx="9144000" cy="2835564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962400"/>
            <a:ext cx="9144001" cy="28956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62637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7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96"/>
          <a:stretch/>
        </p:blipFill>
        <p:spPr>
          <a:xfrm>
            <a:off x="0" y="0"/>
            <a:ext cx="9144000" cy="1173018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173018"/>
            <a:ext cx="4322617" cy="545869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2618" y="1173017"/>
            <a:ext cx="4821381" cy="5458691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4223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66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7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96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81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9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2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1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3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47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80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9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60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891"/>
            <a:ext cx="9242521" cy="693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7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0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8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5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7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19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1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04"/>
          <a:stretch/>
        </p:blipFill>
        <p:spPr>
          <a:xfrm>
            <a:off x="0" y="0"/>
            <a:ext cx="9144000" cy="1117600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3"/>
          <a:srcRect b="37099"/>
          <a:stretch/>
        </p:blipFill>
        <p:spPr>
          <a:xfrm>
            <a:off x="2179782" y="1117600"/>
            <a:ext cx="4276436" cy="3491634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4"/>
          <a:srcRect b="38095"/>
          <a:stretch/>
        </p:blipFill>
        <p:spPr>
          <a:xfrm>
            <a:off x="140567" y="4909416"/>
            <a:ext cx="8975724" cy="163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67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4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7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8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0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28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3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90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8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879"/>
            <a:ext cx="9144000" cy="641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1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33087" cy="678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8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0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300" y="2811439"/>
            <a:ext cx="4094329" cy="941411"/>
          </a:xfrm>
          <a:prstGeom prst="rect">
            <a:avLst/>
          </a:prstGeom>
        </p:spPr>
      </p:pic>
      <p:sp>
        <p:nvSpPr>
          <p:cNvPr id="3" name="กล่องข้อความ 2"/>
          <p:cNvSpPr txBox="1"/>
          <p:nvPr/>
        </p:nvSpPr>
        <p:spPr>
          <a:xfrm>
            <a:off x="2825087" y="2988860"/>
            <a:ext cx="40260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The End</a:t>
            </a:r>
            <a:endParaRPr lang="th-TH" sz="4400" b="1" dirty="0"/>
          </a:p>
        </p:txBody>
      </p:sp>
    </p:spTree>
    <p:extLst>
      <p:ext uri="{BB962C8B-B14F-4D97-AF65-F5344CB8AC3E}">
        <p14:creationId xmlns:p14="http://schemas.microsoft.com/office/powerpoint/2010/main" val="424310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9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4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44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3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396</TotalTime>
  <Words>25</Words>
  <Application>Microsoft Office PowerPoint</Application>
  <PresentationFormat>นำเสนอทางหน้าจอ (4:3)</PresentationFormat>
  <Paragraphs>6</Paragraphs>
  <Slides>48</Slides>
  <Notes>2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8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48</vt:i4>
      </vt:variant>
    </vt:vector>
  </HeadingPairs>
  <TitlesOfParts>
    <vt:vector size="57" baseType="lpstr">
      <vt:lpstr>宋体</vt:lpstr>
      <vt:lpstr>AngsanaUPC</vt:lpstr>
      <vt:lpstr>Arial</vt:lpstr>
      <vt:lpstr>Babylon5</vt:lpstr>
      <vt:lpstr>Cordia New</vt:lpstr>
      <vt:lpstr>Franklin Gothic Demi</vt:lpstr>
      <vt:lpstr>Futured</vt:lpstr>
      <vt:lpstr>方正大黑简体</vt:lpstr>
      <vt:lpstr>默认设计模板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Dr.Nong</dc:creator>
  <cp:lastModifiedBy>SATIT</cp:lastModifiedBy>
  <cp:revision>46</cp:revision>
  <cp:lastPrinted>1601-01-01T00:00:00Z</cp:lastPrinted>
  <dcterms:created xsi:type="dcterms:W3CDTF">1601-01-01T00:00:00Z</dcterms:created>
  <dcterms:modified xsi:type="dcterms:W3CDTF">2024-03-13T14:19:49Z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